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67" r:id="rId5"/>
    <p:sldId id="269" r:id="rId6"/>
    <p:sldId id="272" r:id="rId7"/>
    <p:sldId id="271" r:id="rId8"/>
    <p:sldId id="27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ia7D2vO7gbP+nNc+5NpVI8VYw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618" y="-6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960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051b6dbcc4f5e1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051b6dbcc4f5e1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ksdr_1@mail.ru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ШВЕЦ Н.В\1\окн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551" y="7060"/>
            <a:ext cx="7735330" cy="513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title"/>
          </p:nvPr>
        </p:nvSpPr>
        <p:spPr>
          <a:xfrm rot="242" flipH="1">
            <a:off x="228715" y="852531"/>
            <a:ext cx="3379326" cy="390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находящихся без попечения родителей и нуждающихся в устройстве в замещающие семьи.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71" y="1154595"/>
            <a:ext cx="4842955" cy="32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71" y="176213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0" y="912122"/>
            <a:ext cx="5005735" cy="28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Специалистами ведется активная работа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</a:t>
            </a: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Но существующий порядок нарушается в случае отдаленности будущего родителя, который не имеет возможности регулярного общения с ребенком, либо </a:t>
            </a: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нахождения организации в условиях карантина.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7" y="23584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01" y="983974"/>
            <a:ext cx="3775716" cy="365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6122" y="11698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виртуальная гостиная «Окно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семью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54736" y="2022221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«Окно в семью» направлен на создание условий для знакомства и регулярного взаимодействия родителей с детьми проживающих в Доме ребенка с помощью дистанционных форм работы в которые включены консультативная (подразумевает проведение онлайн-консультаций специалистов) и развивающая зоны.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5" y="2198046"/>
            <a:ext cx="4292051" cy="21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" y="136457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26" y="2257974"/>
            <a:ext cx="1785549" cy="1538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75829" y="1416326"/>
            <a:ext cx="2135680" cy="496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Социального работника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10585" y="2021919"/>
            <a:ext cx="2103567" cy="4721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Врача-педиатра</a:t>
            </a:r>
            <a:endParaRPr lang="ru-RU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1074" y="1017790"/>
            <a:ext cx="8520600" cy="22998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зона (проведение онлайн-консультаций)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7524" y="2729635"/>
            <a:ext cx="2266122" cy="4563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Учителя-дефектолога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75829" y="4266369"/>
            <a:ext cx="2202958" cy="46465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Педагога-психолога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26935" y="3565663"/>
            <a:ext cx="2087217" cy="4621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Воспитателя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185375" y="1913283"/>
            <a:ext cx="509707" cy="344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185375" y="2257975"/>
            <a:ext cx="2925210" cy="375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85375" y="2957787"/>
            <a:ext cx="43121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185375" y="3448878"/>
            <a:ext cx="2925210" cy="347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185375" y="3796747"/>
            <a:ext cx="590454" cy="4696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46" y="46070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155" y="923138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зона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017628" y="1817706"/>
            <a:ext cx="4309995" cy="303374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Демонстрация актуального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ребенка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Двигательная активность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Когнитивное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Сенсорное развитие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эмоционально-</a:t>
            </a:r>
          </a:p>
          <a:p>
            <a:pPr marL="11430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волевой сферы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65" y="1550505"/>
            <a:ext cx="2877377" cy="287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3" y="186152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видео\Нарезки\20220117_1459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8444" y="1642351"/>
            <a:ext cx="2573271" cy="15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видео\Нарезки\20211021_1629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94347" y="2953130"/>
            <a:ext cx="2752174" cy="15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261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051b6dbcc4f5e15_0"/>
          <p:cNvSpPr txBox="1"/>
          <p:nvPr/>
        </p:nvSpPr>
        <p:spPr>
          <a:xfrm rot="10800000" flipH="1">
            <a:off x="914400" y="1744982"/>
            <a:ext cx="3949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8" y="255726"/>
            <a:ext cx="84582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482548" y="1506443"/>
            <a:ext cx="4538596" cy="3160642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дистанционные детско-родительские встречи. Уже более 15 семей смогли найти своих детей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видео\Нарезки\IMG-28f3967c2b8ea068f6c970e1caed10e1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38" y="1422422"/>
            <a:ext cx="2309295" cy="30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идео\Нарезки\IMG-20211011-WA0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" y="2961861"/>
            <a:ext cx="2051543" cy="153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видео\Нарезки\IMG_20211216_111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3" y="1422423"/>
            <a:ext cx="2052585" cy="153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Рады встречи с вами!</a:t>
            </a:r>
            <a:endParaRPr lang="ru-RU" sz="3200" b="1" dirty="0"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373217" y="1152475"/>
            <a:ext cx="4770783" cy="3678596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(3022) 99-84-18</a:t>
            </a:r>
          </a:p>
          <a:p>
            <a:pPr marL="139700" indent="0" algn="just">
              <a:buNone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+7 (3022) 36-73-84</a:t>
            </a: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очта: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ksdr_1@mail.ru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just">
              <a:buNone/>
            </a:pPr>
            <a:r>
              <a:rPr lang="ru-RU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край, </a:t>
            </a:r>
          </a:p>
          <a:p>
            <a:pPr marL="139700" indent="0" algn="just"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Чита, ул. 5-я малая, д.4. 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3" y="1032184"/>
            <a:ext cx="288290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5283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220</Words>
  <Application>Microsoft Office PowerPoint</Application>
  <PresentationFormat>Экран (16:9)</PresentationFormat>
  <Paragraphs>26</Paragraphs>
  <Slides>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Simple Light</vt:lpstr>
      <vt:lpstr>Презентация PowerPoint</vt:lpstr>
      <vt:lpstr>Ежегодно в Забайкальском крае более 70 детей от 0 до 5 лет воспитываются в ГКУЗ «Краевой специализированный дом ребенка №1». Воспитанники Дома ребенка имеют статус детей-сирот и детей, находящихся без попечения родителей и нуждающихся в устройстве в замещающие семьи.</vt:lpstr>
      <vt:lpstr>Специалистами ведется активная работа, направленная на устройство детей в приемные семьи. Работа ведется в соответствии с определенным порядком знакомства потенциальных родителей с ребенком, который включает ряд совместных детско-родительских встреч.  Но существующий порядок нарушается в случае отдаленности будущего родителя, который не имеет возможности регулярного общения с ребенком, либо нахождения организации в условиях карантина.</vt:lpstr>
      <vt:lpstr>Презентация PowerPoint</vt:lpstr>
      <vt:lpstr>Консультативная зона (проведение онлайн-консультаций)</vt:lpstr>
      <vt:lpstr>Развивающая зона</vt:lpstr>
      <vt:lpstr>Презентация PowerPoint</vt:lpstr>
      <vt:lpstr>Рады встречи с вами!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modified xsi:type="dcterms:W3CDTF">2022-01-17T13:17:49Z</dcterms:modified>
</cp:coreProperties>
</file>